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2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viewProps" Target="viewProps.xml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5" Type="http://schemas.openxmlformats.org/officeDocument/2006/relationships/tableStyles" Target="tableStyles.xml"/><Relationship Id="rId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9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985B-B71C-4330-A05E-6244CFA7C75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DEB3-9781-491D-ADA3-A709222B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0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985B-B71C-4330-A05E-6244CFA7C75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DEB3-9781-491D-ADA3-A709222B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9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985B-B71C-4330-A05E-6244CFA7C75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DEB3-9781-491D-ADA3-A709222B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82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609600" y="5410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LeftCorner"/>
          <p:cNvSpPr>
            <a:spLocks noGrp="1"/>
          </p:cNvSpPr>
          <p:nvPr>
            <p:ph sz="quarter" idx="10"/>
          </p:nvPr>
        </p:nvSpPr>
        <p:spPr>
          <a:xfrm>
            <a:off x="381000" y="304800"/>
            <a:ext cx="3124200" cy="2286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BottomStretch"/>
          <p:cNvSpPr>
            <a:spLocks noGrp="1"/>
          </p:cNvSpPr>
          <p:nvPr>
            <p:ph sz="quarter" idx="11"/>
          </p:nvPr>
        </p:nvSpPr>
        <p:spPr>
          <a:xfrm>
            <a:off x="381000" y="2819400"/>
            <a:ext cx="8458200" cy="2438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ightCorner"/>
          <p:cNvSpPr>
            <a:spLocks noGrp="1"/>
          </p:cNvSpPr>
          <p:nvPr>
            <p:ph sz="quarter" idx="12"/>
          </p:nvPr>
        </p:nvSpPr>
        <p:spPr>
          <a:xfrm>
            <a:off x="3581400" y="304800"/>
            <a:ext cx="5334000" cy="228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1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985B-B71C-4330-A05E-6244CFA7C75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DEB3-9781-491D-ADA3-A709222B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8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985B-B71C-4330-A05E-6244CFA7C75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DEB3-9781-491D-ADA3-A709222B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24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985B-B71C-4330-A05E-6244CFA7C75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DEB3-9781-491D-ADA3-A709222B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985B-B71C-4330-A05E-6244CFA7C75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DEB3-9781-491D-ADA3-A709222B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4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985B-B71C-4330-A05E-6244CFA7C75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DEB3-9781-491D-ADA3-A709222B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3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985B-B71C-4330-A05E-6244CFA7C75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DEB3-9781-491D-ADA3-A709222B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985B-B71C-4330-A05E-6244CFA7C75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DEB3-9781-491D-ADA3-A709222B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9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985B-B71C-4330-A05E-6244CFA7C75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DEB3-9781-491D-ADA3-A709222B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6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985B-B71C-4330-A05E-6244CFA7C75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8DEB3-9781-491D-ADA3-A709222B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0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Templatepowerpoin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Templatepowerpoint</Template>
  <TotalTime>18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Templatepowerpoint</vt:lpstr>
    </vt:vector>
  </TitlesOfParts>
  <Company>Amazon.com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Liz Sanderson</dc:creator>
  <cp:lastModifiedBy>Liz Sanderson</cp:lastModifiedBy>
  <cp:revision>6</cp:revision>
  <dcterms:created xsi:type="dcterms:W3CDTF">2018-04-23T21:30:18Z</dcterms:created>
  <dcterms:modified xsi:type="dcterms:W3CDTF">2018-05-08T15:49:32Z</dcterms:modified>
</cp:coreProperties>
</file>